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notesSlides/notesSlide4.xml" ContentType="application/vnd.openxmlformats-officedocument.presentationml.notesSlide+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comments/comment1.xml" ContentType="application/vnd.openxmlformats-officedocument.presentationml.comments+xml"/>
  <Override PartName="/ppt/ink/ink126.xml" ContentType="application/inkml+xml"/>
  <Override PartName="/ppt/notesSlides/notesSlide5.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comments/comment2.xml" ContentType="application/vnd.openxmlformats-officedocument.presentationml.comments+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notesSlides/notesSlide6.xml" ContentType="application/vnd.openxmlformats-officedocument.presentationml.notesSlide+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7.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notesSlides/notesSlide8.xml" ContentType="application/vnd.openxmlformats-officedocument.presentationml.notesSlide+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notesSlides/notesSlide9.xml" ContentType="application/vnd.openxmlformats-officedocument.presentationml.notesSlide+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notesSlides/notesSlide10.xml" ContentType="application/vnd.openxmlformats-officedocument.presentationml.notesSlide+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notesSlides/notesSlide11.xml" ContentType="application/vnd.openxmlformats-officedocument.presentationml.notesSlide+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notesSlides/notesSlide12.xml" ContentType="application/vnd.openxmlformats-officedocument.presentationml.notesSlide+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notesSlides/notesSlide13.xml" ContentType="application/vnd.openxmlformats-officedocument.presentationml.notesSlide+xml"/>
  <Override PartName="/ppt/ink/ink286.xml" ContentType="application/inkml+xml"/>
  <Override PartName="/ppt/ink/ink287.xml" ContentType="application/inkml+xml"/>
  <Override PartName="/ppt/ink/ink28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5"/>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325" r:id="rId71"/>
    <p:sldId id="430" r:id="rId72"/>
    <p:sldId id="418" r:id="rId73"/>
    <p:sldId id="267" r:id="rId74"/>
    <p:sldId id="268" r:id="rId75"/>
    <p:sldId id="419" r:id="rId76"/>
    <p:sldId id="420" r:id="rId77"/>
    <p:sldId id="421" r:id="rId78"/>
    <p:sldId id="422" r:id="rId79"/>
    <p:sldId id="423" r:id="rId80"/>
    <p:sldId id="424" r:id="rId81"/>
    <p:sldId id="425" r:id="rId82"/>
    <p:sldId id="426" r:id="rId83"/>
    <p:sldId id="427" r:id="rId84"/>
    <p:sldId id="354" r:id="rId85"/>
    <p:sldId id="388" r:id="rId86"/>
    <p:sldId id="554" r:id="rId87"/>
    <p:sldId id="555" r:id="rId88"/>
    <p:sldId id="428" r:id="rId89"/>
    <p:sldId id="429" r:id="rId90"/>
    <p:sldId id="340" r:id="rId91"/>
    <p:sldId id="305" r:id="rId92"/>
    <p:sldId id="558" r:id="rId93"/>
    <p:sldId id="560" r:id="rId94"/>
    <p:sldId id="559" r:id="rId95"/>
    <p:sldId id="265" r:id="rId96"/>
    <p:sldId id="443" r:id="rId97"/>
    <p:sldId id="444" r:id="rId98"/>
    <p:sldId id="550" r:id="rId99"/>
    <p:sldId id="445" r:id="rId100"/>
    <p:sldId id="389" r:id="rId101"/>
    <p:sldId id="266" r:id="rId102"/>
    <p:sldId id="300" r:id="rId103"/>
    <p:sldId id="301" r:id="rId104"/>
    <p:sldId id="448" r:id="rId105"/>
    <p:sldId id="302" r:id="rId106"/>
    <p:sldId id="303" r:id="rId107"/>
    <p:sldId id="470" r:id="rId108"/>
    <p:sldId id="390" r:id="rId109"/>
    <p:sldId id="552" r:id="rId110"/>
    <p:sldId id="391" r:id="rId111"/>
    <p:sldId id="364" r:id="rId112"/>
    <p:sldId id="452" r:id="rId113"/>
    <p:sldId id="453" r:id="rId114"/>
    <p:sldId id="446" r:id="rId115"/>
    <p:sldId id="447" r:id="rId116"/>
    <p:sldId id="362" r:id="rId117"/>
    <p:sldId id="363" r:id="rId118"/>
    <p:sldId id="449" r:id="rId119"/>
    <p:sldId id="450" r:id="rId120"/>
    <p:sldId id="451" r:id="rId121"/>
    <p:sldId id="454" r:id="rId122"/>
    <p:sldId id="455" r:id="rId123"/>
    <p:sldId id="456" r:id="rId124"/>
    <p:sldId id="457" r:id="rId125"/>
    <p:sldId id="538" r:id="rId126"/>
    <p:sldId id="458" r:id="rId127"/>
    <p:sldId id="459" r:id="rId128"/>
    <p:sldId id="460" r:id="rId129"/>
    <p:sldId id="431" r:id="rId130"/>
    <p:sldId id="432" r:id="rId131"/>
    <p:sldId id="461" r:id="rId132"/>
    <p:sldId id="433" r:id="rId133"/>
    <p:sldId id="462" r:id="rId134"/>
    <p:sldId id="463" r:id="rId135"/>
    <p:sldId id="464" r:id="rId136"/>
    <p:sldId id="468" r:id="rId137"/>
    <p:sldId id="465" r:id="rId138"/>
    <p:sldId id="469" r:id="rId139"/>
    <p:sldId id="466" r:id="rId140"/>
    <p:sldId id="467" r:id="rId141"/>
    <p:sldId id="471" r:id="rId142"/>
    <p:sldId id="472" r:id="rId143"/>
    <p:sldId id="473" r:id="rId144"/>
    <p:sldId id="474" r:id="rId145"/>
    <p:sldId id="475" r:id="rId146"/>
    <p:sldId id="478" r:id="rId147"/>
    <p:sldId id="479" r:id="rId148"/>
    <p:sldId id="306" r:id="rId149"/>
    <p:sldId id="480" r:id="rId150"/>
    <p:sldId id="309" r:id="rId151"/>
    <p:sldId id="482" r:id="rId152"/>
    <p:sldId id="311" r:id="rId153"/>
    <p:sldId id="481" r:id="rId154"/>
    <p:sldId id="483" r:id="rId155"/>
    <p:sldId id="484" r:id="rId156"/>
    <p:sldId id="485" r:id="rId157"/>
    <p:sldId id="487" r:id="rId158"/>
    <p:sldId id="488" r:id="rId159"/>
    <p:sldId id="486" r:id="rId160"/>
    <p:sldId id="489" r:id="rId161"/>
    <p:sldId id="490" r:id="rId162"/>
    <p:sldId id="491" r:id="rId163"/>
    <p:sldId id="492" r:id="rId164"/>
    <p:sldId id="493" r:id="rId165"/>
    <p:sldId id="494" r:id="rId166"/>
    <p:sldId id="304" r:id="rId167"/>
    <p:sldId id="496" r:id="rId168"/>
    <p:sldId id="497" r:id="rId169"/>
    <p:sldId id="495" r:id="rId170"/>
    <p:sldId id="499" r:id="rId171"/>
    <p:sldId id="498" r:id="rId172"/>
    <p:sldId id="500" r:id="rId173"/>
    <p:sldId id="501" r:id="rId174"/>
    <p:sldId id="502" r:id="rId175"/>
    <p:sldId id="503" r:id="rId176"/>
    <p:sldId id="504" r:id="rId177"/>
    <p:sldId id="505" r:id="rId178"/>
    <p:sldId id="506" r:id="rId179"/>
    <p:sldId id="507" r:id="rId180"/>
    <p:sldId id="508" r:id="rId181"/>
    <p:sldId id="509" r:id="rId182"/>
    <p:sldId id="510" r:id="rId183"/>
    <p:sldId id="511" r:id="rId184"/>
    <p:sldId id="512" r:id="rId185"/>
    <p:sldId id="513" r:id="rId186"/>
    <p:sldId id="514" r:id="rId187"/>
    <p:sldId id="525" r:id="rId188"/>
    <p:sldId id="526" r:id="rId189"/>
    <p:sldId id="527" r:id="rId190"/>
    <p:sldId id="528" r:id="rId191"/>
    <p:sldId id="529" r:id="rId192"/>
    <p:sldId id="531" r:id="rId193"/>
    <p:sldId id="532" r:id="rId194"/>
    <p:sldId id="533" r:id="rId195"/>
    <p:sldId id="534" r:id="rId196"/>
    <p:sldId id="535" r:id="rId197"/>
    <p:sldId id="536" r:id="rId198"/>
    <p:sldId id="537" r:id="rId199"/>
    <p:sldId id="561" r:id="rId200"/>
    <p:sldId id="541" r:id="rId201"/>
    <p:sldId id="278" r:id="rId202"/>
    <p:sldId id="371" r:id="rId203"/>
    <p:sldId id="344" r:id="rId204"/>
    <p:sldId id="345" r:id="rId205"/>
    <p:sldId id="323" r:id="rId206"/>
    <p:sldId id="542" r:id="rId207"/>
    <p:sldId id="543" r:id="rId208"/>
    <p:sldId id="546" r:id="rId209"/>
    <p:sldId id="544" r:id="rId210"/>
    <p:sldId id="545" r:id="rId211"/>
    <p:sldId id="539" r:id="rId212"/>
    <p:sldId id="540" r:id="rId213"/>
    <p:sldId id="282" r:id="rId214"/>
    <p:sldId id="328" r:id="rId215"/>
    <p:sldId id="329" r:id="rId216"/>
    <p:sldId id="330" r:id="rId217"/>
    <p:sldId id="331" r:id="rId218"/>
    <p:sldId id="332" r:id="rId219"/>
    <p:sldId id="333" r:id="rId220"/>
    <p:sldId id="334" r:id="rId221"/>
    <p:sldId id="343" r:id="rId222"/>
    <p:sldId id="296" r:id="rId223"/>
    <p:sldId id="553" r:id="rId224"/>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101"/>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commentAuthors" Target="commentAuthor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viewProps" Target="view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3-30T03:03:10.046"/>
    </inkml:context>
    <inkml:brush xml:id="br0">
      <inkml:brushProperty name="width" value="0.05292" units="cm"/>
      <inkml:brushProperty name="height" value="0.05292" units="cm"/>
      <inkml:brushProperty name="color" value="#FF0000"/>
    </inkml:brush>
  </inkml:definitions>
  <inkml:trace contextRef="#ctx0" brushRef="#br0">9853 1652 0,'-19'0'32,"19"-19"-17,-19-1 32,-1 20-47,1 0 47,-1 0-47,1-19 16,-1-1-1,-18 20-15,-1-19 16,19 19 0,-19 0-1,1 0 1,-40 0-1,0 0 1,39 0-16,-97-20 16,97 20-16,-19 0 15,0 0-15,-20 0 16,39 0-16,0 0 16,0 0-16,-19 0 15,19 0 1,20 0-16,-20 0 15,-20 0 1,21 0-16,-21 0 16,40 0-16,-1 0 15,-18 0 1,-21 0 0,40 0-1,-20 0-15,20 0 16,-20 0-1,0 0 1,-20 0 0,21 0-1,18 0 1,-19 0-16,0 0 16,20 0-16,0 0 15,-20 0-15,0 0 16,19 0-1,-19 0 1,20 0-16,19 20 16,-58-1-16,19-19 31,19 20-31,1-20 16,0 19-1,-1-19-15,1 0 16,-20 20 15,19-20-31,20 19 16,-19-19-16,0 19 31,-1 1-15,1-20-16,19 19 15,-20-19 1,-19 39-1,-58 58 48,39 20 15,38-78-62,1 58 15,19-78-15,0 20-1,0 0 1,0 0-1,0-19 1,19 18 0,1-18-1,38 19 1,-38-20 0,18-19-16,-38 20 0,39-20 15,20 38 1,-40-38-16,1 0 15,18 0 1,-18 20-16,38-1 16,-19 1-1,0-20-15,0 0 16,0 19 0,-20-19-16,0 20 15,1-20-15,-1 19 16,40-19-1,-20 0 1,-20 0-16,20 19 16,-20-19-1,20 0-15,-19 0 16,18 0 0,-18 0-16,-20 20 15,58-20-15,-38 0 16,19 0-1,19 0 1,-39 0 0,1 0-16,19 0 15,-1 0 1,-18 0-16,-1 0 16,1 0-16,19 0 15,-1 0 1,-18 0-16,19 0 0,0 0 15,0 0 1,-20 0 0,20 0-1,-20 0-15,1 0 0,38 0 16,-39 0 0,40 0-1,-40 0-15,78-20 16,-58 20-1,78-19 1,-78 19-16,19 0 16,-19 0-16,39 0 15,-20 0-15,-19 0 16,19 0-16,20 0 16,58 0-1,-97 0 1,-20 0-1,20 0 1,-19 0-16,77 0 31,-78 0-15,20 0 0,-20 0-16,1 0 15,38-19 1,20-1-1,0 1 1,-20-1-16,20 1 16,-59-1-16,20 20 15,-20 0 1,20-19 0,-39 0-1,20-1-15,-1 1 16,1-1-1,-1 20-15,-19-19 16,20-1-16,18-38 31,-38 19-31,20 20 16,-1-1-16,1-57 16,-20 38-1,0 19-15,0-19 16,0-19-1,0 19 1,-20 39-16,20-19 16,0-1-16,-19 1 15,19-20 1,-39 20 0,39-1-1,-39 20 1,39-19-16,-78-20 15,20 0 1,19 20-16,-39-40 16,20 40-1,19 19 1,0-39 0,0 20-1,-19 19 1,0 0 15,-39 0-15,-59-20-1,117 20-15,-19 0 32,19 0-32,0 0 0,0 0 31,20 0-31,0 0 15,-1 0-15,1 0 16,-1 0 0,-19 0-1,20 0-15,0 0 16,-1 0 0,1 0-1,-1 0-15,1 0 16,-1 0-1,1 0 17,-1 0-17,1 0 1</inkml:trace>
  <inkml:trace contextRef="#ctx0" brushRef="#br0" timeOffset="3979">8201 1963 0,'0'-19'94,"20"19"-78,38-20 15,-19 1-31,78-1 0,-20-19 16,-19 20-16,19-1 15,58-38 17,-135 39-32,-1-1 15,1 20 1,-1 0-1,-38 0 32,19 20-31,-98 96 0,-115 79-1,77-79-15,-137 137 16,196-195-16,38-19 15,0-19-15,20-1 16,19 0-16,0 1 16,-20-20-1,1 0 1,19-20 62,58-38-47,39 0-31,39-39 0,78-20 16,-78 59-16,-19-20 16,-40 39-16,1 20 15,-20-20-15,1 0 16,-1 20-16,-39 19 15,40-20 1,-59 1-16,19 19 16,1-20-16,-1 20 15,1 0 1,-1 0-16,0 0 31,-19 20 16,-19-20-47,-78 136 31,58-59-15,0-38-16,20 0 16,-40 58-1,40-58 1,-1-19-16,1-1 15,19 1 1,0-1 0,19-38 46,59-20-62,39 0 16,19-39-16,-20 39 15,137-97 1,-97 58 15,-137 59-31</inkml:trace>
  <inkml:trace contextRef="#ctx0" brushRef="#br0" timeOffset="11635.43">9212 972 0,'-19'-39'31,"19"19"1,-20 1-17,1 0 1,-1 19-1,20-20 1,-19 20 0,-1-19-1,1 19 17,0 0-17,19-20-15,-20 20 31,-19 0-15,39-19-16,-39 19 16,1 0 15,18 0-31,1 0 16,-1 0-1,1 0 1,-20 0-16,20 0 15,-1 0 1,-19 0 0,20 0-1,-20 0-15,0 0 16,20 0-16,-20 0 16,19 0-16,-19 0 15,20 0-15,-20 0 16,0 0-1,20 0 1,-20 0-16,20 0 16,-20 0-1,-20 0 1,20 19 0,1-19-1,18 0 1,-38 20-1,0-1 1,19 1 0,19-20-1,1 0 1,-20 19-16,39 0 16,-39-19-1,20 0 1,-20 20-16,-20-1 31,21 1-15,18-20-16,1 19 15,-1 20 1,-19-39 0,20 39-1,-20 0 1,20-20-1,-40 59-15,40-39 32,-20 0-32,20 0 0,-40 58 31,59-78-31,-19 20 16,-1 0-16,1 39 15,0-39-15,-20 38 31,39-38-31,-39 19 32,19-38-32,20-1 15,0 1-15,-19 19 16,19 0 0,-19-20-16,-1 39 31,20-38-16,0-1-15,0 20 16,0-20-16,0 1 16,0 19-1,0-20 1,0 20-16,0-19 16,0 38-1,0-39 1,0 1-16,0 19 15,0-20-15,0 0 16,20 20 0,-20-19-1,19-1-15,-19 20 16,19-39-16,20 39 16,-19-20-1,19 1 1,19 19-1,-19 0 1,-20-20 0,1-19-1,18 19-15,40 20 16,-39-39-16,19 39 16,59 0-1,77 0 1,-116-20-16,39 1 15,-40-20 1,1 0 0,-58 0-1,-1 0-15,20 0 16,-20 0-16,1 0 16,-1 0-1,20 0-15,-19 0 16,18 0-1,1 0-15,20 0 32,-40 0-32,20 0 0,-20 0 15,40 0 1,18 0 0,-38 0-1,0 0-15,0 0 16,19-20-1,-38 20-15,-1 0 16,20 0-16,39-19 16,0-1-1,38 1 1,-38 19-16,77-39 16,-96 39-1,18-19-15,1 19 0,58-20 16,-116 1-1,19 19-15,19 0 32,-39-20-32,20 1 31,0 0-31,0 19 16,19 0-1,0 0 1,-58-20-16,78 20 15,-39 0 1,-19 0-16,18 0 16,1 0-1,-19 0 1,57 0 15,-57-19-31,-1 19 16,20 0-1,-39-20-15,20 20 16,19 0 0,-20 0-16,0 0 15,20 0 1,-19 0-16,-1 0 16,1 0-16,18 0 15,1 0 1,0-19-1,19 19 17,-38 0-17,-1 0 1,20 0 0,-19 0-1,-1 0 1,1 0-16,-20-20 15,19 20-15,0 0 32,1 0-32,-1 0 31,1-19-31,-1-1 16,20 1 15,-20 19-16,1-19-15,-20-1 16,19 20 0,1-19-1,-1-20 1,-19 19 0,0 1-1,20-20-15,-20-19 31,0 38-31,0-57 16,0 18 0,0 1-1,0 39 1,0-40 0,0 1-1,0 39-15,0-40 16,0 1-1,0 38-15,0 1 16,0-20-16,0 0 16,0-58-1,0 78 1,-20-20 0,20-19-1,0 19 1,-19 0-1,-1 19 1,20 1-16,0-39 31,0 38-31,-19-38 16,-1 38 15,1-18-15,19-1-1,-19 19 1,19 1-16,-20-1 16,20-18-1,-19 18 1,-1 1 0,20-1-16,-19 20 15,19-58 16,-20 38-31,1 1 16,0 19 0,-1-19-16,1-1 15,19 1 1,-20-1-16,1 1 0,-1 19 16,-19-20-1,39 1-15,-19 0 16,0 19-16,-1 0 15,1-20 1,-1 1 0,1 19-16,-20 0 15,20 0 1,-79 0 15,79 0-15,-20 0-1,-58 0 17,77 0-17,-135 0 1,77 0 0,39 0-16,20 0 15,-39 19 1,38-19-16,-58 0 15,59 0 1,-20 0-16,0 0 16,-58 20-1,78-20 1,-20 0-16,-20 0 16,40 0-1,0 0-15,-20 0 16,19 0-1,-19 0 1,1 0 0,18 0-1,1 0 17,-1 0-17</inkml:trace>
  <inkml:trace contextRef="#ctx0" brushRef="#br0" timeOffset="17000.72">13352 97 0,'0'-19'141,"-20"19"-125,1 0 15,19-20-16,-19 20-15,-1-19 16,1-1 15,-1 20-31,-19-19 32,-19 19-17,39 0 1,-1 0-16,1 0 15,-1 0 1,1 0 0,-20 0-1,20 0 1,-1 0-16,1 0 16,-20 0 15,19 0-31,1 0 31,0 0-15,-1 0 15,1 0-15,-1 19-1,1 1-15,-20 19 16,19-20-1,-57 117 1,18-39 0,21-38-1,-21 57 1,1 1 0,39-59-16,19 1 15,0-1-15,-39 39 16,19 59-1,1-98 1,19 0-16,-20 20 16,1 0-1,19-40-15,-20-18 16,20-1 0,0 20-1,0-19-15,0 19 0,-19-20 16,0 39-1,-1 59 17,1-59-17,19-38 1,0 18-16,0-18 16,0 19-1,0 39 1,0-20-1,0 39 1,0-58-16,0 58 16,0 0-1,0-58-15,0 0 16,0 97 0,0-97-1,0 0-15,19 0 0,-19 0 16,0-1-16,0 21 15,0 38 1,0-58 0,20 19-16,-20-39 15,0 79 1,0-59-16,0 19 0,38 78 31,-18-78-15,-20 39-1,0-58-15,19 39 16,-19-20-16,0-19 16,20 19-1,-20-19-15,19 39 16,1 19 0,-20-58-16,0 39 15,0 0 1,19-40-1,-19 1-15,0 0 16,0 0 0,0 0-1,20 0 1,-20 19 0,0-38-16,0-1 15,19 20-15,-19 0 16,19 77-1,1 20 1,-1-58-16,-19 19 16,20 20-1,-20-59 1,19 1 0,-19-21-1,20 1-15,-1-19 0,20 57 16,-20-18-1,-19-1 1,20-19-16,-20 0 16,39 39-1,-20-40 1,-19-18 15,19 19-31,1-20 31,-20 1-15,19-1-16,-19 1 16,20-20-16,-20 19 15,19 0-15,-19 1 32,20-20-32,-1 0 15,1 0 1,-1 0-1,0 0-15,40 0 16,-1 0 0,20-39-1,19-19-15,-39-1 16,-19 40 0,19-59-1,-38 59-15,19-1 16,-20-19-16,-19 1 15,20-40 1,-1 39 0,0 0-16,1-19 15,-1-1 1,20-18 0,-19 57-16,-20-57 15,19 38 1,-19 0-1,0 19-15,20-19 16,-20 20 0,0 0-16,0-20 15,0-39 1,0 20 0,0 19-16,0-19 15,0-1 1,-20 1-1,20 38-15,0-38 16,0-20 0,0 40-16,0 18 15,0-38-15,-19-39 16,19-1 0,-20 60-1,1-60-15,19 21 16,0 18-1,0 40-15,0-20 16,0 0-16,-20-19 16,20 0-1,0 38 1,-19-19-16,19-77 31,0 77-31,0-20 16,0 1-16,0-20 15,0 40-15,0 18 16,-20-19-16,20 0 16,-19-19-1,19-20 1,0 39-16,0-38 16,0 57-1,0-38-15,0 19 0,0-19 16,0-1-16,0-38 15,0 58 1,0 1-16,0-21 16,0-18-16,0-40 15,0 97 1,0-38-16,0 19 16,19-19-1,-19-20 1,0 0-1,0 59-15,20-78 16,-1 39 0,-19 38-16,0-19 15,0-19 1,0 0 15,0 38-15,0-19-16,0 20 15,0-20-15,0 0 32,0-19-17,0 38 1,0-38 0,0 39-16,0-20 15,0 0 1,0 0-1,0 20 1,0-1-16,0 1 0,0-1 16,0 1-16,0-1 15,0 1-15,0 0 16,0-20 0,0 19-16,0 1 31,0-1-31,0 1 15,0 0 1,0-1-16,-19 1 16,-1-1-1,20 1 1,0-1-16,0 1 16,-19 19-16,19-20 15,0 1-15,0-20 31,0 20-31,0-1 32,0 1-32,0-1 47,0 1-47,-19 19 31,19-19 141,-20 19 140</inkml:trace>
  <inkml:trace contextRef="#ctx0" brushRef="#br0" timeOffset="24310.99">20640 4217 0,'20'0'79,"-20"-19"-64,19 19 1,0-19-16,1 19 15,19 0-15,-20 0 16,20 0 0,-19 0-1,18 0 1,1 0 0,-19 0-16,38 0 15,0 0 1,-19 0-1,0 0 1,-20 0-16,1 0 16,-1 0-16,1 0 15,19 0 17,0 0-17,-20 0-15,0 0 31,1 0-15,-1 19 0</inkml:trace>
  <inkml:trace contextRef="#ctx0" brushRef="#br0" timeOffset="27295.52">17064 4723 0,'-19'0'16,"-1"0"-1,20 19 48,-19-19-48,-1 0 1,1 20-16,-1-20 31,1 0-15,0 0-16,-1 0 15,1 0-15,-40 0 16,21 0 0,18 0-16,-19 0 15,20 0-15,-40 0 32,21 0-32,18 0 15,-19 0-15,20 0 16,-20 0-1,20 0 17,-1 0-17,1 0-15,-1 0 32,1 0-17,-1 0 1,1 0-16,-1 0 15,1 0 17,0 0-17,-1 0 1,1 0 0,-1 0-1,1 0 1,-1 0-1,1 0 1,0 0 0,-1 0-1,-19 0 1,20 0 0,-20 0-1,20 0 1,-1 0-16,-19 0 31,20 0-15,-1 0-16,1 0 15,-20 0 1,20 0 0,-20 0-1,-3615 0 1,7269 0-1,-3635 0 1,1 0-16,0 0 16,-1 0 15,1 0-15,-1 0-1,1 0 1,-1 0-1,1 0 17,0 0-17,-1 0 1,1 0 0,-1 0-1,1 0 16,-1 0-15,20-20 0,-19 20 15,-1 0-31,1 0 31,0 0-15,-1 0-1,1 0 1,-20 0 0,19 0-1,1 0 17,0 0-17,-1 0-15,1 0 16,-1 0 15,1 0-15</inkml:trace>
  <inkml:trace contextRef="#ctx0" brushRef="#br0" timeOffset="36770.91">8590 3537 0,'20'0'62,"57"0"-31,-57 0-31,96-19 16,-57 19 0,135-39 15,-155 39-16,-39-19-15,39 19 0,-20 0 16,20-20-16,-19 20 16,-1-19-16,20 19 15,-20 0-15,1 0 16,19 0-16,-1-20 0,-18 20 16,-1 0-1,1 0-15,19 0 16,0 0-1,-20 0-15,0 0 16,20 0 0,0 0-1,0 0 17,0 0-17,-20 0 1,1 0 15,-1 0-31</inkml:trace>
  <inkml:trace contextRef="#ctx0" brushRef="#br0" timeOffset="38638.74">8804 4295 0,'0'-19'47,"19"19"-31,40-39 15,-40 39-31,20 0 0,19-20 16,-38 20-16,38-19 15,0 19-15,1-19 16,-1 19 0,-39 0-16,40-20 15,18 20-15,60-19 16,-99 19 0,21 0-1,-20 0-15,-1 0 31,-18 0-15,-1 0 0,1 0 15,-1 0-15</inkml:trace>
  <inkml:trace contextRef="#ctx0" brushRef="#br0" timeOffset="39883.78">8687 4742 0,'0'-19'47,"20"19"-15,-1-20-17,1 1 1,-1 19-1,20 0-15,0 0 16,0 0-16,19 0 16,0 0-16,-19 0 15,-19 0 1,38 0-16,20 0 31,-59 0-15,20 0-1,0 0 1,0 0 15,-20 0-31,1 0 47,-1 0-47</inkml:trace>
  <inkml:trace contextRef="#ctx0" brushRef="#br0" timeOffset="40821.37">8940 5209 0,'19'0'31,"1"-20"0,-1 20-31,1-19 16,77 19 0,-58-20-16,19 1 15,20-20 1,-20 20-1,-19 19 1,0 0-16,-20 0 16,20 0-16,-19 0 15,19 0 1,-1 0 0,1 0-1,-19 0 32,-1 0-31</inkml:trace>
  <inkml:trace contextRef="#ctx0" brushRef="#br0" timeOffset="51755.06">9290 6122 0,'-20'0'141,"-18"0"-126,18-19 1,-19-1-16,20 20 16,-1 0-16,-38-19 15,19 19-15,0 0 16,-19-20-16,0 20 15,-78-38-15,-20-1 32,98 39-32,38 0 15,-135-39 1,136 39 0,-156-20-1,136 20 1,0 0-16,-39 0 15,20 0 1,-39 0 0,38 0-16,-18 0 15,38 0-15,-39 0 0,20 0 16,-1 0-16,-38 20 16,58-20-1,-19 19-15,-20 1 31,1 19-15,-21-1 0,40-18-1,19-1-15,-39 1 16,-19-20 0,0 58-1,39-19 1,-1-20-16,-18 1 15,18 38 1,40-19-16,-59 0 16,0 39-1,40-40-15,-1 1 16,0-19-16,-39 57 16,39-18-1,0-20-15,20-20 0,-59 59 16,39-20-1,0-38-15,39 18 16,-58 40 0,-20 39-1,-19 77 1,39-77-16,-20 77 16,20-97-1,19 0 1,20-38-16,-1 19 15,1-1 1,-1-38-16,-38 39 16,39 19-1,19-58 1,-20-20-16,1 20 0,-20 39 31,39-59-31,-20 40 31,1-40-15,19 20 0,-20-20-16,20 1 0,0-1 15,0 1 1,0 19-16,0-20 16,0 20-16,0-20 15,0 20 1,0 0-1,0 0-15,0 0 16,20-20-16,-20 40 16,19 38-16,1-19 15,-1-20-15,20 39 16,-19 20 0,-1-79-16,0-18 15,1 19 1,-1-20-1,-19 1 1,39-1 0,-39 20 374,20 0-390,-1 0 16,0 19-16,1 0 0,58 20 16,-59-39-1,20 19-15,-39 1 16,19-40-16,1 20 15,-20-20-15,19 1 16,1 19 0,-20-20-16,19 0 15,20 20 1,-39-19-16,19-1 16,1 1-16,-20-1 15,39 20 1,-20-20-16,1 20 15,18-19-15,21 38 16,-40-58-16,1 39 16,19-20-16,-20 1 15,0-1 1,1 1-16,-20-1 16,19-19-16,20 19 15,-19-19 1,-1 20-1,20-1 1,-20-19 0,1 20-1,-1-20-15,-19 19 16,20-19 0,-1 0-16,0 0 15,-19 20 1,20-20-16,-1 0 31,1 0-31,19 19 31,0-19-15,-20 0 15,0 0-31,1 0 16,-1 0-16,1 0 15,-20 20-15,39-20 16,-20 0 0,20 19-1,-20-19-15,20 0 16,-19 19 0,77-19-1,-19 0 16,-20 0-15,-19 0 0,-20 0-16,59 0 15,-59 0 1,20 0-16,0 0 16,-19 0-1,-1 0 1,20 0-16,0 0 15,38 0 1,-38 0 0,-19 0-1,38 0 1,-39-19-16,20 19 0,-19 0 16,38 0-1,-19-19 1,-20 19-16,20 0 15,0-20 1,0 1 0,19-1-1,-38 20 1,-1 0-16,1 0 0,38-19 16,0-1-1,-19 1 1,-19 19-1,-1-20-15,39 20 0,20 0 16,19-19 0,-77 19-1,19 0 1,-20 0 0,0-19-16,20 19 15,-19-20 1,19 20-16,-20 0 15,0 0 1,20-19 0,-19-1-1,-1 20-15,20-19 47,-20 19-47,20 0 16,-19-20-1,-1 20 1,1 0 0,-1-19-16,1 19 0,-1 0 15,0 0 1,1-19 0,19-1-16,-20 20 15,1-19 1,-1 19-16,20 0 15,-20 0-15,20 0 16,0 0 0,-20 0-1,40-20 1,-20 1 0,-20 19-1,1 0-15,-1 0 16,20 0-1,-20 0 1,20-20 0,-19 20-1,-1-19-15,0 19 16,1-19-16,-1 19 16,40-20-1,-40 20 1,39-39-1,-19 0 17,-19 39-32,-1-39 15,1 20 1,-1 19 0,0-39-16,-19 20 0,20 19 15,-1-39-15,-19 19 16,20-18-1,-1 18-15,1 20 0,-1-39 16,0 20 0,-19-20-16,39 0 15,0-19 1,0-20 0,-19 39-16,-1-19 0,0 38 15,1-38 1,19-20-1,-20 39-15,1-19 16,-1-20 0,-19 40-16,19-1 15,1 0-15,-1 0 16,1-19 0,-1-1-1,-19 20-15,0 20 0,0-78 16,0 77-1,0-38-15,0 0 0,0-39 16,0-1 0,0 60-1,0-21-15,0 20 16,0-38 0,0 18-1,0 20-15,0-19 16,0 0-16,-39-117 15,20 117 1,-1-1-16,-38-38 16,19 19-1,20 20 1,-1 19-16,-18 0 16,18 1-1,-19-21 1,20 40-1,-20-40-15,0 1 16,0 0 0,20 19-1,-1 0-15,-19 0 16,20 20 0,-20-20-1,20 20-15,-20-20 16,19 19-1,-18 1-15,-40-40 16,39 40 0,39 0-16,-78-20 15,0 0 1,59 19-16,-39 1 16,19-20-1,0 0 1,0 0-1,20 39 1,-20-58-16,19 58 16,-38-78-1,19 59-15,20-20 32,-1 20-17,1-1-15,19-38 16,-20 38-1,-18-18 1,38-1-16,-20 19 16,1-19-1,19 20 1,0-1 0,0 1-16,-20 19 0,1-19 15,-1-1 1,1 1-1,-1-1-15,20 1 16,-19-20 0,0 20-1,-1-1 1,20 1 0,0-1 15,0 1 0,-19 19 16,-1 0-31</inkml:trace>
  <inkml:trace contextRef="#ctx0" brushRef="#br0" timeOffset="59099.42">8163 13585 0,'19'0'62,"0"0"-62,20 0 16,59 0-16,-1 20 15,78-20-15,-20 19 16,39-19-16,176 39 16,-234-39-16,-58 0 15,19 0-15,-39 0 16,20-19-16,77 19 16,-116-20-16,0 20 15,19 0-15,-19 0 16,-19 0-1,-1 0 17</inkml:trace>
  <inkml:trace contextRef="#ctx0" brushRef="#br0" timeOffset="60141.67">8396 16345 0,'19'0'94,"156"-19"-79,194-1 1,-135 1-16,57-39 15,-155 38 1,-39 20-16,20-19 16,-20-1-16,-19 1 0,0 19 15,-1 0-15,-18 0 16,-1 0-16,0 0 16,-38 0-16,19 0 15,-20 0-15,1 0 16</inkml:trace>
  <inkml:trace contextRef="#ctx0" brushRef="#br0" timeOffset="60865.04">8901 17123 0,'20'0'47,"38"0"-32,0 0 1,0 19-16,20 0 16,0 1-16,39-1 0,-59 1 15,20-20-15,-1 19 16,1-19-16,39 20 15,38-1 1,-19-19 0,-39 20-16,59-20 15,-98 0 1,-19 0 0</inkml:trace>
  <inkml:trace contextRef="#ctx0" brushRef="#br0" timeOffset="61568.8">8804 18036 0,'19'0'16,"20"0"-1,20 0 1,-21-19-16,1-1 0,-19 20 15,19-19 1,-20 19-16,0-20 16,40 20-16,19-19 15,58-1 1,-78 1-16,78-20 16,155 0-1,-193 39 1,96-19-1,-155 19 1,0 0-16,0 0 16</inkml:trace>
  <inkml:trace contextRef="#ctx0" brushRef="#br0" timeOffset="62410.23">8357 19027 0,'19'0'15,"20"0"1,-19-19 0,-1-1-16,39-18 15,-38 38-15,135-136 32,-116 116-32,39 1 15,-78-1 1,39 20-16,-20-19 0,1 19 15,19 0 1,-1 0-16,21 0 16,-1 0-16,98-20 31,-118 20-31,-18 0 0,19 0 16,-20 0-1,1 0 1,-1 0-1</inkml:trace>
  <inkml:trace contextRef="#ctx0" brushRef="#br0" timeOffset="63061.74">8551 19688 0,'0'-19'16,"0"-1"-1,20 20-15,19-19 16,-20-1-1,-19 1 1,19 19-16,1 0 16,19 0-1,-20 0-15,1 0 16,38 0 0,0-20-16,1 1 15,-21 19 1,1-19-16,-19-1 0,-1 20 15,1-19-15,-1 19 16,0 0 0</inkml:trace>
  <inkml:trace contextRef="#ctx0" brushRef="#br0" timeOffset="64899.13">20174 19280 0,'0'-19'31,"19"19"-16,-19-20-15,20 20 16,57-19 0,40-20-1,38-20-15,156-38 16,-39 0 0,-194 58-16,58 0 15,-97 20 1</inkml:trace>
  <inkml:trace contextRef="#ctx0" brushRef="#br0" timeOffset="65682.36">20601 18153 0,'0'-20'31,"0"1"-16,0-1 1,117 1 0,58-20-1,-59-19-15,59 19 16,-19 0 0,-98 39-16,20-19 15,-20 19 1,-38 0-1,-20-20 1</inkml:trace>
  <inkml:trace contextRef="#ctx0" brushRef="#br0" timeOffset="67664.45">20485 15879 0,'19'-20'31,"1"20"-16,38-19 1,-19 19-16,77-39 16,-38 20-16,-39-1 15,97-19 1,-78 20-16,39-1 16,-38 1-1,-20 0 1,-20 19-1</inkml:trace>
  <inkml:trace contextRef="#ctx0" brushRef="#br0" timeOffset="68652.69">20524 13313 0,'38'0'16,"21"0"0,-40 0-16,117 0 15,-97 0 1,136 0-1,19 0 1,40 0 0,-137 0-16,0 0 15,-39 0 1,-38 0 0,-1 0-1,1 0-15,-1 0 31</inkml:trace>
  <inkml:trace contextRef="#ctx0" brushRef="#br0" timeOffset="72776.19">14868 15995 0,'19'0'62,"1"0"-46,57-19 0,1-1-1,19 20-15,1-19 16,154 0 0,-96 19-16,330 0 31,-389 0-31,-20 0 15,-18 0-15,-20 0 0,19 0 16,-19 0-16,-20 0 16,40 0-16,-40 0 15,0 0 1,1 0-16,-1 0 31,1 0-15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10/8/2022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177</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187</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193</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60</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138</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139</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159</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4.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3.xml"/><Relationship Id="rId4" Type="http://schemas.openxmlformats.org/officeDocument/2006/relationships/hyperlink" Target="http://www.keil.com/support/man/docs/uv4/uv4_db_dbg_breakpnts.htm" TargetMode="External"/></Relationships>
</file>

<file path=ppt/slides/_rels/slide105.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5.xml"/></Relationships>
</file>

<file path=ppt/slides/_rels/slide107.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9.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2.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7.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5.xml"/></Relationships>
</file>

<file path=ppt/slides/_rels/slide119.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198.xml"/><Relationship Id="rId4" Type="http://schemas.openxmlformats.org/officeDocument/2006/relationships/image" Target="../media/image286.png"/></Relationships>
</file>

<file path=ppt/slides/_rels/slide12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99.xml"/><Relationship Id="rId4" Type="http://schemas.openxmlformats.org/officeDocument/2006/relationships/image" Target="../media/image269.emf"/></Relationships>
</file>

<file path=ppt/slides/_rels/slide12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9.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3.xml"/></Relationships>
</file>

<file path=ppt/slides/_rels/slide131.xml.rels><?xml version="1.0" encoding="UTF-8" standalone="yes"?>
<Relationships xmlns="http://schemas.openxmlformats.org/package/2006/relationships"><Relationship Id="rId3" Type="http://schemas.openxmlformats.org/officeDocument/2006/relationships/customXml" Target="../ink/ink204.xml"/><Relationship Id="rId2" Type="http://schemas.openxmlformats.org/officeDocument/2006/relationships/image" Target="../media/image28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5.xml"/><Relationship Id="rId4" Type="http://schemas.openxmlformats.org/officeDocument/2006/relationships/image" Target="../media/image296.png"/></Relationships>
</file>

<file path=ppt/slides/_rels/slide132.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8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7.xml"/><Relationship Id="rId4" Type="http://schemas.openxmlformats.org/officeDocument/2006/relationships/image" Target="../media/image299.png"/></Relationships>
</file>

<file path=ppt/slides/_rels/slide13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08.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09.xml"/></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0.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1.xml"/></Relationships>
</file>

<file path=ppt/slides/_rels/slide135.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8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6.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4.xml"/></Relationships>
</file>

<file path=ppt/slides/_rels/slide138.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315.png"/><Relationship Id="rId3" Type="http://schemas.openxmlformats.org/officeDocument/2006/relationships/image" Target="../media/image287.png"/><Relationship Id="rId7" Type="http://schemas.openxmlformats.org/officeDocument/2006/relationships/image" Target="../media/image312.png"/><Relationship Id="rId12" Type="http://schemas.openxmlformats.org/officeDocument/2006/relationships/customXml" Target="../ink/ink21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6.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8.xml"/><Relationship Id="rId4" Type="http://schemas.openxmlformats.org/officeDocument/2006/relationships/customXml" Target="../ink/ink215.xml"/><Relationship Id="rId9" Type="http://schemas.openxmlformats.org/officeDocument/2006/relationships/image" Target="../media/image3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customXml" Target="../ink/ink222.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4.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9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6.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7.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94.emf"/><Relationship Id="rId7" Type="http://schemas.openxmlformats.org/officeDocument/2006/relationships/image" Target="../media/image3180.png"/><Relationship Id="rId2" Type="http://schemas.openxmlformats.org/officeDocument/2006/relationships/image" Target="../media/image293.emf"/><Relationship Id="rId1" Type="http://schemas.openxmlformats.org/officeDocument/2006/relationships/slideLayout" Target="../slideLayouts/slideLayout2.xml"/><Relationship Id="rId6" Type="http://schemas.openxmlformats.org/officeDocument/2006/relationships/customXml" Target="../ink/ink227.xml"/><Relationship Id="rId5" Type="http://schemas.openxmlformats.org/officeDocument/2006/relationships/image" Target="../media/image328.png"/><Relationship Id="rId4" Type="http://schemas.openxmlformats.org/officeDocument/2006/relationships/customXml" Target="../ink/ink226.xml"/></Relationships>
</file>

<file path=ppt/slides/_rels/slide14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8.xml"/><Relationship Id="rId7" Type="http://schemas.openxmlformats.org/officeDocument/2006/relationships/customXml" Target="../ink/ink230.xml"/><Relationship Id="rId12" Type="http://schemas.openxmlformats.org/officeDocument/2006/relationships/image" Target="../media/image325.png"/><Relationship Id="rId2" Type="http://schemas.openxmlformats.org/officeDocument/2006/relationships/image" Target="../media/image29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2.xml"/><Relationship Id="rId5" Type="http://schemas.openxmlformats.org/officeDocument/2006/relationships/customXml" Target="../ink/ink229.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1.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29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4.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5.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241.xml"/><Relationship Id="rId13" Type="http://schemas.openxmlformats.org/officeDocument/2006/relationships/image" Target="../media/image347.png"/><Relationship Id="rId18" Type="http://schemas.openxmlformats.org/officeDocument/2006/relationships/customXml" Target="../ink/ink246.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3.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8.xml"/><Relationship Id="rId16" Type="http://schemas.openxmlformats.org/officeDocument/2006/relationships/customXml" Target="../ink/ink245.xml"/><Relationship Id="rId20" Type="http://schemas.openxmlformats.org/officeDocument/2006/relationships/customXml" Target="../ink/ink247.xml"/><Relationship Id="rId1" Type="http://schemas.openxmlformats.org/officeDocument/2006/relationships/slideLayout" Target="../slideLayouts/slideLayout2.xml"/><Relationship Id="rId6" Type="http://schemas.openxmlformats.org/officeDocument/2006/relationships/customXml" Target="../ink/ink240.xml"/><Relationship Id="rId11" Type="http://schemas.openxmlformats.org/officeDocument/2006/relationships/image" Target="../media/image346.png"/><Relationship Id="rId24" Type="http://schemas.openxmlformats.org/officeDocument/2006/relationships/customXml" Target="../ink/ink249.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2.xml"/><Relationship Id="rId19" Type="http://schemas.openxmlformats.org/officeDocument/2006/relationships/image" Target="../media/image350.png"/><Relationship Id="rId4" Type="http://schemas.openxmlformats.org/officeDocument/2006/relationships/customXml" Target="../ink/ink239.xml"/><Relationship Id="rId9" Type="http://schemas.openxmlformats.org/officeDocument/2006/relationships/image" Target="../media/image345.png"/><Relationship Id="rId14" Type="http://schemas.openxmlformats.org/officeDocument/2006/relationships/customXml" Target="../ink/ink244.xml"/><Relationship Id="rId22" Type="http://schemas.openxmlformats.org/officeDocument/2006/relationships/customXml" Target="../ink/ink248.xml"/></Relationships>
</file>

<file path=ppt/slides/_rels/slide157.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1.xml"/><Relationship Id="rId4" Type="http://schemas.openxmlformats.org/officeDocument/2006/relationships/image" Target="../media/image355.png"/></Relationships>
</file>

<file path=ppt/slides/_rels/slide158.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30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4.xml"/><Relationship Id="rId4" Type="http://schemas.openxmlformats.org/officeDocument/2006/relationships/image" Target="../media/image359.png"/></Relationships>
</file>

<file path=ppt/slides/_rels/slide162.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image" Target="../media/image303.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8.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59.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6.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7.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9.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64.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65.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6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67.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8.xml"/></Relationships>
</file>

<file path=ppt/slides/_rels/slide17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69.xml"/></Relationships>
</file>

<file path=ppt/slides/_rels/slide177.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70.xml"/></Relationships>
</file>

<file path=ppt/slides/_rels/slide178.xml.rels><?xml version="1.0" encoding="UTF-8" standalone="yes"?>
<Relationships xmlns="http://schemas.openxmlformats.org/package/2006/relationships"><Relationship Id="rId3" Type="http://schemas.openxmlformats.org/officeDocument/2006/relationships/customXml" Target="../ink/ink271.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7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274.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3.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75.xml"/></Relationships>
</file>

<file path=ppt/slides/_rels/slide18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76.xml"/><Relationship Id="rId4" Type="http://schemas.openxmlformats.org/officeDocument/2006/relationships/image" Target="../media/image369.png"/></Relationships>
</file>

<file path=ppt/slides/_rels/slide18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77.xml"/><Relationship Id="rId1" Type="http://schemas.openxmlformats.org/officeDocument/2006/relationships/slideLayout" Target="../slideLayouts/slideLayout4.xml"/><Relationship Id="rId6" Type="http://schemas.openxmlformats.org/officeDocument/2006/relationships/customXml" Target="../ink/ink279.xml"/><Relationship Id="rId5" Type="http://schemas.openxmlformats.org/officeDocument/2006/relationships/image" Target="../media/image393.png"/><Relationship Id="rId4" Type="http://schemas.openxmlformats.org/officeDocument/2006/relationships/customXml" Target="../ink/ink278.xml"/></Relationships>
</file>

<file path=ppt/slides/_rels/slide187.xml.rels><?xml version="1.0" encoding="UTF-8" standalone="yes"?>
<Relationships xmlns="http://schemas.openxmlformats.org/package/2006/relationships"><Relationship Id="rId3" Type="http://schemas.openxmlformats.org/officeDocument/2006/relationships/customXml" Target="../ink/ink280.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2.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83.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8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ustomXml" Target="../ink/ink285.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2.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86.xml"/><Relationship Id="rId4" Type="http://schemas.openxmlformats.org/officeDocument/2006/relationships/image" Target="../media/image377.png"/></Relationships>
</file>

<file path=ppt/slides/_rels/slide19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87.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8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3.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4.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5.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6.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9.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customXml" Target="../ink/ink130.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1.xml"/><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2.xml"/><Relationship Id="rId1" Type="http://schemas.openxmlformats.org/officeDocument/2006/relationships/slideLayout" Target="../slideLayouts/slideLayout2.xml"/><Relationship Id="rId6" Type="http://schemas.openxmlformats.org/officeDocument/2006/relationships/customXml" Target="../ink/ink134.xml"/><Relationship Id="rId5" Type="http://schemas.openxmlformats.org/officeDocument/2006/relationships/image" Target="../media/image194.emf"/><Relationship Id="rId4" Type="http://schemas.openxmlformats.org/officeDocument/2006/relationships/customXml" Target="../ink/ink133.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5.xml"/></Relationships>
</file>

<file path=ppt/slides/_rels/slide6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7.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2.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1.xml"/><Relationship Id="rId4" Type="http://schemas.openxmlformats.org/officeDocument/2006/relationships/image" Target="../media/image196.emf"/></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8.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6.xml"/><Relationship Id="rId4" Type="http://schemas.openxmlformats.org/officeDocument/2006/relationships/image" Target="../media/image213.png"/></Relationships>
</file>

<file path=ppt/slides/_rels/slide7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7.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49.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8.xml"/><Relationship Id="rId4" Type="http://schemas.openxmlformats.org/officeDocument/2006/relationships/image" Target="../media/image213.emf"/><Relationship Id="rId9" Type="http://schemas.openxmlformats.org/officeDocument/2006/relationships/comments" Target="../comments/commen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customXml" Target="../ink/ink153.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2.xml"/><Relationship Id="rId5" Type="http://schemas.openxmlformats.org/officeDocument/2006/relationships/image" Target="../media/image2180.emf"/><Relationship Id="rId4" Type="http://schemas.openxmlformats.org/officeDocument/2006/relationships/customXml" Target="../ink/ink151.xml"/><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5.xml"/><Relationship Id="rId4" Type="http://schemas.openxmlformats.org/officeDocument/2006/relationships/image" Target="../media/image2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5.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8.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9.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2.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3.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4.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5.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9.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0.xml"/></Relationships>
</file>

<file path=ppt/slides/_rels/slide9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6.xml"/><Relationship Id="rId3" Type="http://schemas.openxmlformats.org/officeDocument/2006/relationships/customXml" Target="../ink/ink171.xml"/><Relationship Id="rId7" Type="http://schemas.openxmlformats.org/officeDocument/2006/relationships/customXml" Target="../ink/ink173.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5.xml"/><Relationship Id="rId5" Type="http://schemas.openxmlformats.org/officeDocument/2006/relationships/customXml" Target="../ink/ink172.xml"/><Relationship Id="rId15" Type="http://schemas.openxmlformats.org/officeDocument/2006/relationships/customXml" Target="../ink/ink177.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4.xml"/><Relationship Id="rId14" Type="http://schemas.openxmlformats.org/officeDocument/2006/relationships/image" Target="../media/image255.png"/></Relationships>
</file>

<file path=ppt/slides/_rels/slide99.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184</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0A6B4A-3D37-4648-99DA-97555F6FFD13}"/>
                  </a:ext>
                </a:extLst>
              </p14:cNvPr>
              <p14:cNvContentPartPr/>
              <p14:nvPr/>
            </p14:nvContentPartPr>
            <p14:xfrm>
              <a:off x="1811880" y="0"/>
              <a:ext cx="6017760" cy="7088040"/>
            </p14:xfrm>
          </p:contentPart>
        </mc:Choice>
        <mc:Fallback xmlns="">
          <p:pic>
            <p:nvPicPr>
              <p:cNvPr id="3" name="Ink 2">
                <a:extLst>
                  <a:ext uri="{FF2B5EF4-FFF2-40B4-BE49-F238E27FC236}">
                    <a16:creationId xmlns:a16="http://schemas.microsoft.com/office/drawing/2014/main" id="{2C0A6B4A-3D37-4648-99DA-97555F6FFD13}"/>
                  </a:ext>
                </a:extLst>
              </p:cNvPr>
              <p:cNvPicPr/>
              <p:nvPr/>
            </p:nvPicPr>
            <p:blipFill>
              <a:blip r:embed="rId4"/>
              <a:stretch>
                <a:fillRect/>
              </a:stretch>
            </p:blipFill>
            <p:spPr>
              <a:xfrm>
                <a:off x="1802520" y="-9360"/>
                <a:ext cx="6036480" cy="710676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8sltj09I1nJ8AlBUytNZ1Ehih9jnZMZtoeNI9UMZ5>hQOrgaZel9Xce9iivZRnVtPKMmclybzjQee+t57u6m4=</nXeGKudETKPeaCNGFh5i8sltj09I1nJ8AlBUytNZ1Ehih9jnZMZtoeNI9UMZ5>
</file>

<file path=customXml/item10.xml><?xml version="1.0" encoding="utf-8"?>
<NovaPath_versionInfo>5.0.3.12870</NovaPath_versionInfo>
</file>

<file path=customXml/item11.xml><?xml version="1.0" encoding="utf-8"?>
<NovaPath_docName>CortexM3_Uni_Intro_Updated.pptx</NovaPath_docName>
</file>

<file path=customXml/item12.xml><?xml version="1.0" encoding="utf-8"?>
<NovaPath_docPath>C:\Users\z665059\Downloads\CortexM3_Uni_Intro_Updated.pptx</NovaPath_docPath>
</file>

<file path=customXml/item13.xml><?xml version="1.0" encoding="utf-8"?>
<NovaPath_DocumentType>0</NovaPath_DocumentType>
</file>

<file path=customXml/item14.xml><?xml version="1.0" encoding="utf-8"?>
<nXeGKudETKPeaCNGFh5ix5fP7fSWtl37NIroXmZN38TajkfZeW3Vf6bvmNn8>me4Bbzq1QpjzA8icQxS/ar8OZ6b9gpLUYCajI/SkDoGneDz1JEA5TS6M663QStFR</nXeGKudETKPeaCNGFh5ix5fP7fSWtl37NIroXmZN38TajkfZeW3Vf6bvmNn8>
</file>

<file path=customXml/item15.xml><?xml version="1.0" encoding="utf-8"?>
<nXeGKudETKPeaCNGFh5iTSI5UodjD94nh7U7VklxY>CCe6+TSA60eEAKZbn+ftzloTvsIel7UtNwzlaRyNVsaB4tcoTtPRmQXCS5/Jgl6TGYJOACYpSmG+1lUwsxHlzw==</nXeGKudETKPeaCNGFh5iTSI5UodjD94nh7U7VklxY>
</file>

<file path=customXml/item16.xml><?xml version="1.0" encoding="utf-8"?>
<NovaPath_docIDOld>S2KG78YAI5MVSHADMPYGQ47SD3</NovaPath_docIDOld>
</file>

<file path=customXml/item17.xml><?xml version="1.0" encoding="utf-8"?>
<nXeGKudETKPeaCNGFh5i7KB6PCgefevITs3IW5zvHkDTq2cPPZVDzitehfVaR>xXOERgJrn4wgiPpGYa05bg==</nXeGKudETKPeaCNGFh5i7KB6PCgefevITs3IW5zvHkDTq2cPPZVDzitehfVaR>
</file>

<file path=customXml/item18.xml><?xml version="1.0" encoding="utf-8"?>
<NovaPath_docAuthor>jbungo</NovaPath_docAuthor>
</file>

<file path=customXml/item19.xml><?xml version="1.0" encoding="utf-8"?>
<NovaPath_docID>Z9BDDSA4WOL3A5LGY36HD99URK</NovaPath_docID>
</file>

<file path=customXml/item2.xml><?xml version="1.0" encoding="utf-8"?>
<nXeGKudETKPeaCNGFh5ix5fP7fSWtl37NIroXmZyHIynb9qBde2n67FOJFV2>eDRB324l0Mn4dbbVFF/GnQ==</nXeGKudETKPeaCNGFh5ix5fP7fSWtl37NIroXmZyHIynb9qBde2n67FOJFV2>
</file>

<file path=customXml/item20.xml><?xml version="1.0" encoding="utf-8"?>
<nXeGKudETKPeaCNGFh5i2aVdoOsLYjULCdH7T707tDyRRmguot4fEcJ2iD6f9>FpGM3f2hcFY+SsLGgsEJmw==</nXeGKudETKPeaCNGFh5i2aVdoOsLYjULCdH7T707tDyRRmguot4fEcJ2iD6f9>
</file>

<file path=customXml/item21.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2.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3.xml><?xml version="1.0" encoding="utf-8"?>
<nXeGKudETKPeaCNGFh5i5JKJLOqxkMZWB6LsYfMaI9RtbpE1WkCpXazESWus5B>mRMsRisuKZeaGXnyP8nImuNyzd3tAdKbBKfVeQjJk8UgTT9xys6BBMYcLl6CbeIG1Fv5Dp/BHEon5cxOfNtVHw==</nXeGKudETKPeaCNGFh5i5JKJLOqxkMZWB6LsYfMaI9RtbpE1WkCpXazESWus5B>
</file>

<file path=customXml/item24.xml><?xml version="1.0" encoding="utf-8"?>
<NovaPath_docClassDate>03/14/2020 11:43:07</NovaPath_docClassDate>
</file>

<file path=customXml/item25.xml><?xml version="1.0" encoding="utf-8"?>
<NovaPath_baseApplication>Microsoft PowerPoint</NovaPath_baseApplication>
</file>

<file path=customXml/item26.xml><?xml version="1.0" encoding="utf-8"?>
<nXeGKudETKPeaCNGFh5ix5fP7fSWtl37NIroXmYBQsS1cecqKZfGozr8W9iy>lRNKEdCWJXNAkniveh3+yQ==</nXeGKudETKPeaCNGFh5ix5fP7fSWtl37NIroXmYBQsS1cecqKZfGozr8W9iy>
</file>

<file path=customXml/item27.xml><?xml version="1.0" encoding="utf-8"?>
<NovaPath_tenantID>8BC9BD9B-31E2-4E97-ABE0-B03814292429</NovaPath_tenantID>
</file>

<file path=customXml/item28.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3.xml><?xml version="1.0" encoding="utf-8"?>
<nXeGKudETKPeaCNGFh5iwUzzYZDrQrCHKPfejBusKNvQLcln0aiewszm1omL74>xXOERgJrn4wgiPpGYa05bg==</nXeGKudETKPeaCNGFh5iwUzzYZDrQrCHKPfejBusKNvQLcln0aiewszm1omL74>
</file>

<file path=customXml/item4.xml><?xml version="1.0" encoding="utf-8"?>
<NovaPath_docClass>Public</NovaPath_docClass>
</file>

<file path=customXml/item5.xml><?xml version="1.0" encoding="utf-8"?>
<nXeGKudETKPeaCNGFh5i7cKyawAjgyQn9gyiebCxx1jD9eHXSWW9Lib2F1j9>fA1qgb7790upUrxYUxfdzcBesH0ECkOSNOlUUDKovnZydxs1B3/y2Mtc+cOTZCDuM97Up7pa4yefxX7S5b3ekg==</nXeGKudETKPeaCNGFh5i7cKyawAjgyQn9gyiebCxx1jD9eHXSWW9Lib2F1j9>
</file>

<file path=customXml/item6.xml><?xml version="1.0" encoding="utf-8"?>
<NovaPath_severityLevel>0</NovaPath_severityLevel>
</file>

<file path=customXml/item7.xml><?xml version="1.0" encoding="utf-8"?>
<nXeGKudETKPeaCNGFh5iyLk1gcWWJqTgFQk8wGFUmjFC0m6hdwbr2zDsrBNVqK>ZlVJfRBpz5lbyGnSv/Z+QA==</nXeGKudETKPeaCNGFh5iyLk1gcWWJqTgFQk8wGFUmjFC0m6hdwbr2zDsrBNVqK>
</file>

<file path=customXml/item8.xml><?xml version="1.0" encoding="utf-8"?>
<NovaPath_docClassID>1010</NovaPath_docClassID>
</file>

<file path=customXml/item9.xml><?xml version="1.0" encoding="utf-8"?>
<NovaPath_docOwner>Z665059</NovaPath_docOwner>
</file>

<file path=customXml/itemProps1.xml><?xml version="1.0" encoding="utf-8"?>
<ds:datastoreItem xmlns:ds="http://schemas.openxmlformats.org/officeDocument/2006/customXml" ds:itemID="{1A531B41-3BF0-4C05-B4E8-1EBC3F7F3FF2}">
  <ds:schemaRefs/>
</ds:datastoreItem>
</file>

<file path=customXml/itemProps10.xml><?xml version="1.0" encoding="utf-8"?>
<ds:datastoreItem xmlns:ds="http://schemas.openxmlformats.org/officeDocument/2006/customXml" ds:itemID="{AAD1223F-428C-426F-A81E-29244CB28265}">
  <ds:schemaRefs/>
</ds:datastoreItem>
</file>

<file path=customXml/itemProps11.xml><?xml version="1.0" encoding="utf-8"?>
<ds:datastoreItem xmlns:ds="http://schemas.openxmlformats.org/officeDocument/2006/customXml" ds:itemID="{21C4DD83-321F-4573-9BE1-2DE5063CDE30}">
  <ds:schemaRefs/>
</ds:datastoreItem>
</file>

<file path=customXml/itemProps12.xml><?xml version="1.0" encoding="utf-8"?>
<ds:datastoreItem xmlns:ds="http://schemas.openxmlformats.org/officeDocument/2006/customXml" ds:itemID="{2EA9D991-49CD-4B5D-8A65-84521725F932}">
  <ds:schemaRefs/>
</ds:datastoreItem>
</file>

<file path=customXml/itemProps13.xml><?xml version="1.0" encoding="utf-8"?>
<ds:datastoreItem xmlns:ds="http://schemas.openxmlformats.org/officeDocument/2006/customXml" ds:itemID="{CA9C50ED-68C1-4F75-BC12-E6D4C73E448F}">
  <ds:schemaRefs/>
</ds:datastoreItem>
</file>

<file path=customXml/itemProps14.xml><?xml version="1.0" encoding="utf-8"?>
<ds:datastoreItem xmlns:ds="http://schemas.openxmlformats.org/officeDocument/2006/customXml" ds:itemID="{DBE2BC41-29CD-4D7A-9921-6A7C9666BF2C}">
  <ds:schemaRefs/>
</ds:datastoreItem>
</file>

<file path=customXml/itemProps15.xml><?xml version="1.0" encoding="utf-8"?>
<ds:datastoreItem xmlns:ds="http://schemas.openxmlformats.org/officeDocument/2006/customXml" ds:itemID="{737888A8-A354-4763-9ACA-F6D64C2CA625}">
  <ds:schemaRefs/>
</ds:datastoreItem>
</file>

<file path=customXml/itemProps16.xml><?xml version="1.0" encoding="utf-8"?>
<ds:datastoreItem xmlns:ds="http://schemas.openxmlformats.org/officeDocument/2006/customXml" ds:itemID="{2AC53F3E-BE7E-4042-9931-1A967EF68A3F}">
  <ds:schemaRefs/>
</ds:datastoreItem>
</file>

<file path=customXml/itemProps17.xml><?xml version="1.0" encoding="utf-8"?>
<ds:datastoreItem xmlns:ds="http://schemas.openxmlformats.org/officeDocument/2006/customXml" ds:itemID="{11D4BF81-C159-4F29-97B7-784ACDEAC98F}">
  <ds:schemaRefs/>
</ds:datastoreItem>
</file>

<file path=customXml/itemProps18.xml><?xml version="1.0" encoding="utf-8"?>
<ds:datastoreItem xmlns:ds="http://schemas.openxmlformats.org/officeDocument/2006/customXml" ds:itemID="{534E8028-8040-44C4-83D1-72AE866DB8E5}">
  <ds:schemaRefs/>
</ds:datastoreItem>
</file>

<file path=customXml/itemProps19.xml><?xml version="1.0" encoding="utf-8"?>
<ds:datastoreItem xmlns:ds="http://schemas.openxmlformats.org/officeDocument/2006/customXml" ds:itemID="{806ADAE9-BD59-4E91-B231-CAE1A10C99A4}">
  <ds:schemaRefs/>
</ds:datastoreItem>
</file>

<file path=customXml/itemProps2.xml><?xml version="1.0" encoding="utf-8"?>
<ds:datastoreItem xmlns:ds="http://schemas.openxmlformats.org/officeDocument/2006/customXml" ds:itemID="{314FB42E-5D40-4939-A1D9-83160659341B}">
  <ds:schemaRefs/>
</ds:datastoreItem>
</file>

<file path=customXml/itemProps20.xml><?xml version="1.0" encoding="utf-8"?>
<ds:datastoreItem xmlns:ds="http://schemas.openxmlformats.org/officeDocument/2006/customXml" ds:itemID="{619B5EC4-0C43-4BC8-84EF-EB41E5FCE83D}">
  <ds:schemaRefs/>
</ds:datastoreItem>
</file>

<file path=customXml/itemProps21.xml><?xml version="1.0" encoding="utf-8"?>
<ds:datastoreItem xmlns:ds="http://schemas.openxmlformats.org/officeDocument/2006/customXml" ds:itemID="{C71D71CE-633D-4231-A131-7BA04B2C1DDA}">
  <ds:schemaRefs/>
</ds:datastoreItem>
</file>

<file path=customXml/itemProps22.xml><?xml version="1.0" encoding="utf-8"?>
<ds:datastoreItem xmlns:ds="http://schemas.openxmlformats.org/officeDocument/2006/customXml" ds:itemID="{E4F99327-AF40-4131-A038-6D1598C52D4B}">
  <ds:schemaRefs/>
</ds:datastoreItem>
</file>

<file path=customXml/itemProps23.xml><?xml version="1.0" encoding="utf-8"?>
<ds:datastoreItem xmlns:ds="http://schemas.openxmlformats.org/officeDocument/2006/customXml" ds:itemID="{A19FEB4A-0111-417A-B72B-1E2CE221A9FA}">
  <ds:schemaRefs/>
</ds:datastoreItem>
</file>

<file path=customXml/itemProps24.xml><?xml version="1.0" encoding="utf-8"?>
<ds:datastoreItem xmlns:ds="http://schemas.openxmlformats.org/officeDocument/2006/customXml" ds:itemID="{884DDB36-9F50-499F-8FC3-AC0E95BB5145}">
  <ds:schemaRefs/>
</ds:datastoreItem>
</file>

<file path=customXml/itemProps25.xml><?xml version="1.0" encoding="utf-8"?>
<ds:datastoreItem xmlns:ds="http://schemas.openxmlformats.org/officeDocument/2006/customXml" ds:itemID="{7A3E5D55-4F07-46D1-89F1-2E2F4EAF4F3B}">
  <ds:schemaRefs/>
</ds:datastoreItem>
</file>

<file path=customXml/itemProps26.xml><?xml version="1.0" encoding="utf-8"?>
<ds:datastoreItem xmlns:ds="http://schemas.openxmlformats.org/officeDocument/2006/customXml" ds:itemID="{45FB68C7-2467-44FE-8E89-40073F987446}">
  <ds:schemaRefs/>
</ds:datastoreItem>
</file>

<file path=customXml/itemProps27.xml><?xml version="1.0" encoding="utf-8"?>
<ds:datastoreItem xmlns:ds="http://schemas.openxmlformats.org/officeDocument/2006/customXml" ds:itemID="{13CF6DDE-095E-4FF4-9692-2DFD515C330B}">
  <ds:schemaRefs/>
</ds:datastoreItem>
</file>

<file path=customXml/itemProps28.xml><?xml version="1.0" encoding="utf-8"?>
<ds:datastoreItem xmlns:ds="http://schemas.openxmlformats.org/officeDocument/2006/customXml" ds:itemID="{B68D02B6-A135-4064-BC89-1CF5AAEA03BB}">
  <ds:schemaRefs/>
</ds:datastoreItem>
</file>

<file path=customXml/itemProps3.xml><?xml version="1.0" encoding="utf-8"?>
<ds:datastoreItem xmlns:ds="http://schemas.openxmlformats.org/officeDocument/2006/customXml" ds:itemID="{578B27B0-7BD2-454C-8FD7-E69DE8F45936}">
  <ds:schemaRefs/>
</ds:datastoreItem>
</file>

<file path=customXml/itemProps4.xml><?xml version="1.0" encoding="utf-8"?>
<ds:datastoreItem xmlns:ds="http://schemas.openxmlformats.org/officeDocument/2006/customXml" ds:itemID="{A8CB9BFD-0F9A-4E35-AE79-5FBC552678D0}">
  <ds:schemaRefs/>
</ds:datastoreItem>
</file>

<file path=customXml/itemProps5.xml><?xml version="1.0" encoding="utf-8"?>
<ds:datastoreItem xmlns:ds="http://schemas.openxmlformats.org/officeDocument/2006/customXml" ds:itemID="{65A407A9-F9D7-4681-AF0E-A2E9F388046E}">
  <ds:schemaRefs/>
</ds:datastoreItem>
</file>

<file path=customXml/itemProps6.xml><?xml version="1.0" encoding="utf-8"?>
<ds:datastoreItem xmlns:ds="http://schemas.openxmlformats.org/officeDocument/2006/customXml" ds:itemID="{FF01EC79-A66E-4333-AC72-473DC1417823}">
  <ds:schemaRefs/>
</ds:datastoreItem>
</file>

<file path=customXml/itemProps7.xml><?xml version="1.0" encoding="utf-8"?>
<ds:datastoreItem xmlns:ds="http://schemas.openxmlformats.org/officeDocument/2006/customXml" ds:itemID="{04A04AE8-67A9-4D86-BAFC-7DE2FE9637D5}">
  <ds:schemaRefs/>
</ds:datastoreItem>
</file>

<file path=customXml/itemProps8.xml><?xml version="1.0" encoding="utf-8"?>
<ds:datastoreItem xmlns:ds="http://schemas.openxmlformats.org/officeDocument/2006/customXml" ds:itemID="{0DF81B8B-632C-4468-A0A1-CB1CAB392140}">
  <ds:schemaRefs/>
</ds:datastoreItem>
</file>

<file path=customXml/itemProps9.xml><?xml version="1.0" encoding="utf-8"?>
<ds:datastoreItem xmlns:ds="http://schemas.openxmlformats.org/officeDocument/2006/customXml" ds:itemID="{3ABA2718-B32C-435C-A322-5B48A0A0F011}">
  <ds:schemaRefs/>
</ds:datastoreItem>
</file>

<file path=docProps/app.xml><?xml version="1.0" encoding="utf-8"?>
<Properties xmlns="http://schemas.openxmlformats.org/officeDocument/2006/extended-properties" xmlns:vt="http://schemas.openxmlformats.org/officeDocument/2006/docPropsVTypes">
  <Template/>
  <TotalTime>0</TotalTime>
  <Words>9311</Words>
  <Application>Microsoft Office PowerPoint</Application>
  <PresentationFormat>Custom</PresentationFormat>
  <Paragraphs>1241</Paragraphs>
  <Slides>195</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195</vt:i4>
      </vt:variant>
    </vt:vector>
  </HeadingPairs>
  <TitlesOfParts>
    <vt:vector size="205"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295</cp:revision>
  <dcterms:created xsi:type="dcterms:W3CDTF">2016-04-03T12:12:23Z</dcterms:created>
  <dcterms:modified xsi:type="dcterms:W3CDTF">2022-10-08T03:25:07Z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